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9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9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9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62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04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6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56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0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2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9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74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72DE-3CEC-4954-87BA-9DCD519FCC00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E3540-7F13-451A-9B2C-686A3BCC1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6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9120D77-E0E4-476C-AA58-5F5C3CD1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76"/>
            <a:ext cx="9144000" cy="64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FE22DB3-628E-48FE-8F38-530D41D8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79"/>
            <a:ext cx="9144000" cy="64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平塚市観光協会 大村</dc:creator>
  <cp:lastModifiedBy>平塚市観光協会 大村</cp:lastModifiedBy>
  <cp:revision>3</cp:revision>
  <dcterms:created xsi:type="dcterms:W3CDTF">2022-04-09T07:46:48Z</dcterms:created>
  <dcterms:modified xsi:type="dcterms:W3CDTF">2022-04-09T07:51:14Z</dcterms:modified>
</cp:coreProperties>
</file>